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615" autoAdjust="0"/>
    <p:restoredTop sz="86364" autoAdjust="0"/>
  </p:normalViewPr>
  <p:slideViewPr>
    <p:cSldViewPr>
      <p:cViewPr varScale="1">
        <p:scale>
          <a:sx n="66" d="100"/>
          <a:sy n="66" d="100"/>
        </p:scale>
        <p:origin x="-3125" y="-91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222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29/05/2019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29/05/2019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29/05/2019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29/05/2019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29/05/2019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29/05/2019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29/05/2019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29/05/2019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29/05/2019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29/05/2019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29/05/2019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29/05/2019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elettorale.ca.bologna@giustiziacert.it" TargetMode="External"/><Relationship Id="rId2" Type="http://schemas.openxmlformats.org/officeDocument/2006/relationships/hyperlink" Target="mailto:corege.ca.bologna@giustizia.it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 rot="16200000">
            <a:off x="-5762329" y="3193028"/>
            <a:ext cx="11713301" cy="188641"/>
          </a:xfrm>
        </p:spPr>
        <p:txBody>
          <a:bodyPr>
            <a:normAutofit fontScale="90000"/>
          </a:bodyPr>
          <a:lstStyle/>
          <a:p>
            <a:pPr algn="l"/>
            <a:r>
              <a:rPr lang="it-IT" sz="800" dirty="0" smtClean="0"/>
              <a:t>Collegio Regionale di Garanzia Elettorale presso la Corte d’Appello di Bologna - telefono 051 201406 - telefax 051 201848 - e-mail </a:t>
            </a:r>
            <a:r>
              <a:rPr lang="it-IT" sz="800" u="sng" dirty="0" smtClean="0">
                <a:hlinkClick r:id="rId2"/>
              </a:rPr>
              <a:t>corege.ca.bologna@giustizia.it</a:t>
            </a:r>
            <a:r>
              <a:rPr lang="it-IT" sz="800" dirty="0" smtClean="0"/>
              <a:t> – pec . </a:t>
            </a:r>
            <a:r>
              <a:rPr lang="it-IT" sz="800" dirty="0" smtClean="0">
                <a:hlinkClick r:id="rId3"/>
              </a:rPr>
              <a:t>e</a:t>
            </a:r>
            <a:r>
              <a:rPr lang="it-IT" sz="800" u="sng" dirty="0" smtClean="0">
                <a:hlinkClick r:id="rId3"/>
              </a:rPr>
              <a:t>lettorale.ca.bologna@giustiziacert.it</a:t>
            </a:r>
            <a:r>
              <a:rPr lang="it-IT" sz="800" u="sng" dirty="0" smtClean="0"/>
              <a:t> </a:t>
            </a:r>
            <a:r>
              <a:rPr lang="it-IT" sz="800" dirty="0" smtClean="0"/>
              <a:t> </a:t>
            </a:r>
            <a:endParaRPr lang="it-IT" sz="8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88640" y="179512"/>
            <a:ext cx="6552728" cy="8964488"/>
          </a:xfrm>
        </p:spPr>
        <p:txBody>
          <a:bodyPr>
            <a:normAutofit fontScale="32500" lnSpcReduction="20000"/>
          </a:bodyPr>
          <a:lstStyle/>
          <a:p>
            <a:pPr algn="r"/>
            <a:r>
              <a:rPr lang="it-IT" dirty="0" smtClean="0">
                <a:solidFill>
                  <a:schemeClr val="tx1"/>
                </a:solidFill>
              </a:rPr>
              <a:t>AL COLLEGIO REGIONALE </a:t>
            </a:r>
            <a:r>
              <a:rPr lang="it-IT" dirty="0" err="1" smtClean="0">
                <a:solidFill>
                  <a:schemeClr val="tx1"/>
                </a:solidFill>
              </a:rPr>
              <a:t>DI</a:t>
            </a:r>
            <a:r>
              <a:rPr lang="it-IT" dirty="0" smtClean="0">
                <a:solidFill>
                  <a:schemeClr val="tx1"/>
                </a:solidFill>
              </a:rPr>
              <a:t> GARANZIA ELETTORALE DELL’EMILIA ROMAGNA</a:t>
            </a:r>
          </a:p>
          <a:p>
            <a:pPr algn="r"/>
            <a:r>
              <a:rPr lang="it-IT" dirty="0" smtClean="0">
                <a:solidFill>
                  <a:schemeClr val="tx1"/>
                </a:solidFill>
              </a:rPr>
              <a:t>PRESSO LA CORTE </a:t>
            </a:r>
            <a:r>
              <a:rPr lang="it-IT" dirty="0" err="1" smtClean="0">
                <a:solidFill>
                  <a:schemeClr val="tx1"/>
                </a:solidFill>
              </a:rPr>
              <a:t>D'APPELLO</a:t>
            </a:r>
            <a:r>
              <a:rPr lang="it-IT" dirty="0" smtClean="0">
                <a:solidFill>
                  <a:schemeClr val="tx1"/>
                </a:solidFill>
              </a:rPr>
              <a:t> </a:t>
            </a:r>
            <a:r>
              <a:rPr lang="it-IT" dirty="0" err="1" smtClean="0">
                <a:solidFill>
                  <a:schemeClr val="tx1"/>
                </a:solidFill>
              </a:rPr>
              <a:t>DI</a:t>
            </a:r>
            <a:r>
              <a:rPr lang="it-IT" dirty="0" smtClean="0">
                <a:solidFill>
                  <a:schemeClr val="tx1"/>
                </a:solidFill>
              </a:rPr>
              <a:t> BOLOGNA</a:t>
            </a:r>
          </a:p>
          <a:p>
            <a:pPr algn="r"/>
            <a:r>
              <a:rPr lang="it-IT" dirty="0" smtClean="0">
                <a:solidFill>
                  <a:schemeClr val="tx1"/>
                </a:solidFill>
              </a:rPr>
              <a:t>Piazza dei Tribunali, 4</a:t>
            </a:r>
          </a:p>
          <a:p>
            <a:pPr algn="r"/>
            <a:r>
              <a:rPr lang="it-IT" dirty="0" smtClean="0">
                <a:solidFill>
                  <a:schemeClr val="tx1"/>
                </a:solidFill>
              </a:rPr>
              <a:t>40124   Bologna</a:t>
            </a:r>
          </a:p>
          <a:p>
            <a:pPr algn="r"/>
            <a:endParaRPr lang="it-IT" dirty="0" smtClean="0">
              <a:solidFill>
                <a:schemeClr val="tx1"/>
              </a:solidFill>
            </a:endParaRPr>
          </a:p>
          <a:p>
            <a:r>
              <a:rPr lang="it-IT" dirty="0" smtClean="0">
                <a:solidFill>
                  <a:schemeClr val="tx1"/>
                </a:solidFill>
              </a:rPr>
              <a:t>  </a:t>
            </a:r>
          </a:p>
          <a:p>
            <a:r>
              <a:rPr lang="it-IT" dirty="0" smtClean="0">
                <a:solidFill>
                  <a:schemeClr val="tx1"/>
                </a:solidFill>
              </a:rPr>
              <a:t> </a:t>
            </a:r>
          </a:p>
          <a:p>
            <a:r>
              <a:rPr lang="it-IT" b="1" u="sng" dirty="0" smtClean="0">
                <a:solidFill>
                  <a:schemeClr val="tx1"/>
                </a:solidFill>
              </a:rPr>
              <a:t>DICHIARAZIONE E RENDICONTO</a:t>
            </a:r>
          </a:p>
          <a:p>
            <a:endParaRPr lang="it-IT" dirty="0" smtClean="0">
              <a:solidFill>
                <a:schemeClr val="tx1"/>
              </a:solidFill>
            </a:endParaRPr>
          </a:p>
          <a:p>
            <a:r>
              <a:rPr lang="it-IT" dirty="0" smtClean="0">
                <a:solidFill>
                  <a:schemeClr val="tx1"/>
                </a:solidFill>
              </a:rPr>
              <a:t>ai sensi dell'art. 7 legge 10.12.1993 n 515 e successive modificazioni</a:t>
            </a:r>
          </a:p>
          <a:p>
            <a:r>
              <a:rPr lang="it-IT" dirty="0" smtClean="0">
                <a:solidFill>
                  <a:schemeClr val="tx1"/>
                </a:solidFill>
              </a:rPr>
              <a:t> </a:t>
            </a:r>
          </a:p>
          <a:p>
            <a:pPr algn="l"/>
            <a:r>
              <a:rPr lang="it-IT" b="1" dirty="0" smtClean="0">
                <a:solidFill>
                  <a:schemeClr val="tx1"/>
                </a:solidFill>
              </a:rPr>
              <a:t>ELEZIONI DEL SINDACO E DEL CONSIGLIO  COMUNALE  DEL 26/05/2019</a:t>
            </a:r>
          </a:p>
          <a:p>
            <a:pPr algn="l"/>
            <a:endParaRPr lang="it-IT" b="1" dirty="0" smtClean="0">
              <a:solidFill>
                <a:schemeClr val="tx1"/>
              </a:solidFill>
            </a:endParaRPr>
          </a:p>
          <a:p>
            <a:pPr algn="l"/>
            <a:endParaRPr lang="it-IT" dirty="0" smtClean="0">
              <a:solidFill>
                <a:schemeClr val="tx1"/>
              </a:solidFill>
            </a:endParaRPr>
          </a:p>
          <a:p>
            <a:r>
              <a:rPr lang="it-IT" dirty="0" smtClean="0">
                <a:solidFill>
                  <a:schemeClr val="tx1"/>
                </a:solidFill>
              </a:rPr>
              <a:t>Il/La sottoscritto/</a:t>
            </a:r>
            <a:r>
              <a:rPr lang="it-IT" dirty="0" err="1" smtClean="0">
                <a:solidFill>
                  <a:schemeClr val="tx1"/>
                </a:solidFill>
              </a:rPr>
              <a:t>a………………………………………………………………………………………………………………………………………………………………</a:t>
            </a:r>
            <a:r>
              <a:rPr lang="it-IT" dirty="0" smtClean="0">
                <a:solidFill>
                  <a:schemeClr val="tx1"/>
                </a:solidFill>
              </a:rPr>
              <a:t>..…</a:t>
            </a:r>
          </a:p>
          <a:p>
            <a:r>
              <a:rPr lang="it-IT" dirty="0" smtClean="0">
                <a:solidFill>
                  <a:schemeClr val="tx1"/>
                </a:solidFill>
              </a:rPr>
              <a:t> </a:t>
            </a:r>
          </a:p>
          <a:p>
            <a:pPr algn="l"/>
            <a:r>
              <a:rPr lang="it-IT" dirty="0" smtClean="0">
                <a:solidFill>
                  <a:schemeClr val="tx1"/>
                </a:solidFill>
              </a:rPr>
              <a:t>Luogo e data di </a:t>
            </a:r>
            <a:r>
              <a:rPr lang="it-IT" dirty="0" err="1" smtClean="0">
                <a:solidFill>
                  <a:schemeClr val="tx1"/>
                </a:solidFill>
              </a:rPr>
              <a:t>nascita………………………………………………………………………………………….……………………….……….…</a:t>
            </a:r>
            <a:r>
              <a:rPr lang="it-IT" dirty="0" smtClean="0">
                <a:solidFill>
                  <a:schemeClr val="tx1"/>
                </a:solidFill>
              </a:rPr>
              <a:t>..…...</a:t>
            </a:r>
            <a:r>
              <a:rPr lang="it-IT" dirty="0" err="1" smtClean="0">
                <a:solidFill>
                  <a:schemeClr val="tx1"/>
                </a:solidFill>
              </a:rPr>
              <a:t>……</a:t>
            </a:r>
            <a:r>
              <a:rPr lang="it-IT" dirty="0" smtClean="0">
                <a:solidFill>
                  <a:schemeClr val="tx1"/>
                </a:solidFill>
              </a:rPr>
              <a:t>.................</a:t>
            </a:r>
          </a:p>
          <a:p>
            <a:r>
              <a:rPr lang="it-IT" dirty="0" smtClean="0">
                <a:solidFill>
                  <a:schemeClr val="tx1"/>
                </a:solidFill>
              </a:rPr>
              <a:t> </a:t>
            </a:r>
          </a:p>
          <a:p>
            <a:pPr algn="l"/>
            <a:r>
              <a:rPr lang="it-IT" dirty="0" smtClean="0">
                <a:solidFill>
                  <a:schemeClr val="tx1"/>
                </a:solidFill>
              </a:rPr>
              <a:t>Indirizzo </a:t>
            </a:r>
            <a:r>
              <a:rPr lang="it-IT" dirty="0" err="1" smtClean="0">
                <a:solidFill>
                  <a:schemeClr val="tx1"/>
                </a:solidFill>
              </a:rPr>
              <a:t>…………………………………………………………</a:t>
            </a:r>
            <a:r>
              <a:rPr lang="it-IT" dirty="0" smtClean="0">
                <a:solidFill>
                  <a:schemeClr val="tx1"/>
                </a:solidFill>
              </a:rPr>
              <a:t>..</a:t>
            </a:r>
            <a:r>
              <a:rPr lang="it-IT" dirty="0" err="1" smtClean="0">
                <a:solidFill>
                  <a:schemeClr val="tx1"/>
                </a:solidFill>
              </a:rPr>
              <a:t>…………………CAP</a:t>
            </a:r>
            <a:r>
              <a:rPr lang="it-IT" dirty="0" smtClean="0">
                <a:solidFill>
                  <a:schemeClr val="tx1"/>
                </a:solidFill>
              </a:rPr>
              <a:t> </a:t>
            </a:r>
            <a:r>
              <a:rPr lang="it-IT" dirty="0" err="1" smtClean="0">
                <a:solidFill>
                  <a:schemeClr val="tx1"/>
                </a:solidFill>
              </a:rPr>
              <a:t>…………………</a:t>
            </a:r>
            <a:r>
              <a:rPr lang="it-IT" dirty="0" smtClean="0">
                <a:solidFill>
                  <a:schemeClr val="tx1"/>
                </a:solidFill>
              </a:rPr>
              <a:t>... città:.................................................................</a:t>
            </a:r>
          </a:p>
          <a:p>
            <a:r>
              <a:rPr lang="it-IT" dirty="0" smtClean="0">
                <a:solidFill>
                  <a:schemeClr val="tx1"/>
                </a:solidFill>
              </a:rPr>
              <a:t> </a:t>
            </a:r>
          </a:p>
          <a:p>
            <a:pPr algn="l"/>
            <a:r>
              <a:rPr lang="it-IT" dirty="0" err="1" smtClean="0">
                <a:solidFill>
                  <a:schemeClr val="tx1"/>
                </a:solidFill>
              </a:rPr>
              <a:t>Prov</a:t>
            </a:r>
            <a:r>
              <a:rPr lang="it-IT" dirty="0" smtClean="0">
                <a:solidFill>
                  <a:schemeClr val="tx1"/>
                </a:solidFill>
              </a:rPr>
              <a:t> </a:t>
            </a:r>
            <a:r>
              <a:rPr lang="it-IT" dirty="0" err="1" smtClean="0">
                <a:solidFill>
                  <a:schemeClr val="tx1"/>
                </a:solidFill>
              </a:rPr>
              <a:t>…….…….</a:t>
            </a:r>
            <a:r>
              <a:rPr lang="it-IT" dirty="0" smtClean="0">
                <a:solidFill>
                  <a:schemeClr val="tx1"/>
                </a:solidFill>
              </a:rPr>
              <a:t> </a:t>
            </a:r>
            <a:r>
              <a:rPr lang="it-IT" dirty="0" err="1" smtClean="0">
                <a:solidFill>
                  <a:schemeClr val="tx1"/>
                </a:solidFill>
              </a:rPr>
              <a:t>Telef</a:t>
            </a:r>
            <a:r>
              <a:rPr lang="it-IT" dirty="0" smtClean="0">
                <a:solidFill>
                  <a:schemeClr val="tx1"/>
                </a:solidFill>
              </a:rPr>
              <a:t>/Cell</a:t>
            </a:r>
            <a:r>
              <a:rPr lang="it-IT" baseline="30000" dirty="0" smtClean="0">
                <a:solidFill>
                  <a:schemeClr val="tx1"/>
                </a:solidFill>
              </a:rPr>
              <a:t>*</a:t>
            </a:r>
            <a:r>
              <a:rPr lang="it-IT" dirty="0" smtClean="0">
                <a:solidFill>
                  <a:schemeClr val="tx1"/>
                </a:solidFill>
              </a:rPr>
              <a:t>…………………….…………………..</a:t>
            </a:r>
            <a:r>
              <a:rPr lang="it-IT" dirty="0" err="1" smtClean="0">
                <a:solidFill>
                  <a:schemeClr val="tx1"/>
                </a:solidFill>
              </a:rPr>
              <a:t>………………</a:t>
            </a:r>
            <a:r>
              <a:rPr lang="it-IT" dirty="0" smtClean="0">
                <a:solidFill>
                  <a:schemeClr val="tx1"/>
                </a:solidFill>
              </a:rPr>
              <a:t>.. e-mail </a:t>
            </a:r>
            <a:r>
              <a:rPr lang="it-IT" dirty="0" err="1" smtClean="0">
                <a:solidFill>
                  <a:schemeClr val="tx1"/>
                </a:solidFill>
              </a:rPr>
              <a:t>……………………………</a:t>
            </a:r>
            <a:r>
              <a:rPr lang="it-IT" dirty="0" smtClean="0">
                <a:solidFill>
                  <a:schemeClr val="tx1"/>
                </a:solidFill>
              </a:rPr>
              <a:t>..</a:t>
            </a:r>
            <a:r>
              <a:rPr lang="it-IT" dirty="0" err="1" smtClean="0">
                <a:solidFill>
                  <a:schemeClr val="tx1"/>
                </a:solidFill>
              </a:rPr>
              <a:t>…….…………………….……………….……</a:t>
            </a:r>
            <a:r>
              <a:rPr lang="it-IT" dirty="0" smtClean="0">
                <a:solidFill>
                  <a:schemeClr val="tx1"/>
                </a:solidFill>
              </a:rPr>
              <a:t>..</a:t>
            </a:r>
          </a:p>
          <a:p>
            <a:r>
              <a:rPr lang="it-IT" dirty="0" smtClean="0">
                <a:solidFill>
                  <a:schemeClr val="tx1"/>
                </a:solidFill>
              </a:rPr>
              <a:t> </a:t>
            </a:r>
          </a:p>
          <a:p>
            <a:pPr algn="l"/>
            <a:r>
              <a:rPr lang="it-IT" dirty="0" smtClean="0">
                <a:solidFill>
                  <a:schemeClr val="tx1"/>
                </a:solidFill>
              </a:rPr>
              <a:t>LISTA ELETTORALE </a:t>
            </a:r>
            <a:r>
              <a:rPr lang="it-IT" dirty="0" err="1" smtClean="0">
                <a:solidFill>
                  <a:schemeClr val="tx1"/>
                </a:solidFill>
              </a:rPr>
              <a:t>……………………………………………………………………</a:t>
            </a:r>
            <a:r>
              <a:rPr lang="it-IT" dirty="0" smtClean="0">
                <a:solidFill>
                  <a:schemeClr val="tx1"/>
                </a:solidFill>
              </a:rPr>
              <a:t>..</a:t>
            </a:r>
            <a:r>
              <a:rPr lang="it-IT" dirty="0" err="1" smtClean="0">
                <a:solidFill>
                  <a:schemeClr val="tx1"/>
                </a:solidFill>
              </a:rPr>
              <a:t>……………………………………….………………………………………………….</a:t>
            </a:r>
            <a:endParaRPr lang="it-IT" dirty="0" smtClean="0">
              <a:solidFill>
                <a:schemeClr val="tx1"/>
              </a:solidFill>
            </a:endParaRPr>
          </a:p>
          <a:p>
            <a:pPr algn="l"/>
            <a:r>
              <a:rPr lang="it-IT" dirty="0" smtClean="0">
                <a:solidFill>
                  <a:schemeClr val="tx1"/>
                </a:solidFill>
              </a:rPr>
              <a:t> </a:t>
            </a:r>
          </a:p>
          <a:p>
            <a:pPr algn="l"/>
            <a:r>
              <a:rPr lang="it-IT" dirty="0" smtClean="0">
                <a:solidFill>
                  <a:schemeClr val="tx1"/>
                </a:solidFill>
              </a:rPr>
              <a:t>                       CANDIDATO A </a:t>
            </a:r>
            <a:r>
              <a:rPr lang="it-IT" dirty="0" smtClean="0">
                <a:solidFill>
                  <a:schemeClr val="tx1"/>
                </a:solidFill>
              </a:rPr>
              <a:t>SINDACO DEL COMUNE </a:t>
            </a:r>
            <a:r>
              <a:rPr lang="it-IT" dirty="0" err="1" smtClean="0">
                <a:solidFill>
                  <a:schemeClr val="tx1"/>
                </a:solidFill>
              </a:rPr>
              <a:t>DI</a:t>
            </a:r>
            <a:r>
              <a:rPr lang="it-IT" dirty="0" smtClean="0">
                <a:solidFill>
                  <a:schemeClr val="tx1"/>
                </a:solidFill>
              </a:rPr>
              <a:t> </a:t>
            </a:r>
            <a:r>
              <a:rPr lang="it-IT" dirty="0" err="1" smtClean="0">
                <a:solidFill>
                  <a:schemeClr val="tx1"/>
                </a:solidFill>
              </a:rPr>
              <a:t>………………………………………………</a:t>
            </a:r>
            <a:endParaRPr lang="it-IT" dirty="0" smtClean="0">
              <a:solidFill>
                <a:schemeClr val="tx1"/>
              </a:solidFill>
            </a:endParaRPr>
          </a:p>
          <a:p>
            <a:pPr algn="l"/>
            <a:endParaRPr lang="it-IT" dirty="0" smtClean="0">
              <a:solidFill>
                <a:schemeClr val="tx1"/>
              </a:solidFill>
            </a:endParaRPr>
          </a:p>
          <a:p>
            <a:pPr algn="l"/>
            <a:r>
              <a:rPr lang="it-IT" dirty="0" smtClean="0">
                <a:solidFill>
                  <a:schemeClr val="tx1"/>
                </a:solidFill>
              </a:rPr>
              <a:t>                      CANDIDATO A CONSIGLIERE COMUNALE </a:t>
            </a:r>
            <a:r>
              <a:rPr lang="it-IT" dirty="0" smtClean="0">
                <a:solidFill>
                  <a:schemeClr val="tx1"/>
                </a:solidFill>
              </a:rPr>
              <a:t>DEL COMUNE </a:t>
            </a:r>
            <a:r>
              <a:rPr lang="it-IT" dirty="0" err="1" smtClean="0">
                <a:solidFill>
                  <a:schemeClr val="tx1"/>
                </a:solidFill>
              </a:rPr>
              <a:t>DI</a:t>
            </a:r>
            <a:r>
              <a:rPr lang="it-IT" dirty="0" smtClean="0">
                <a:solidFill>
                  <a:schemeClr val="tx1"/>
                </a:solidFill>
              </a:rPr>
              <a:t> </a:t>
            </a:r>
            <a:r>
              <a:rPr lang="it-IT" smtClean="0">
                <a:solidFill>
                  <a:schemeClr val="tx1"/>
                </a:solidFill>
              </a:rPr>
              <a:t>……………………………….</a:t>
            </a:r>
            <a:endParaRPr lang="it-IT" dirty="0" smtClean="0">
              <a:solidFill>
                <a:schemeClr val="tx1"/>
              </a:solidFill>
            </a:endParaRPr>
          </a:p>
          <a:p>
            <a:pPr algn="l"/>
            <a:endParaRPr lang="it-IT" dirty="0" smtClean="0">
              <a:solidFill>
                <a:schemeClr val="tx1"/>
              </a:solidFill>
            </a:endParaRPr>
          </a:p>
          <a:p>
            <a:r>
              <a:rPr lang="it-IT" b="1" u="sng" dirty="0" smtClean="0">
                <a:solidFill>
                  <a:schemeClr val="tx1"/>
                </a:solidFill>
              </a:rPr>
              <a:t>DICHIARO</a:t>
            </a:r>
            <a:endParaRPr lang="it-IT" dirty="0" smtClean="0">
              <a:solidFill>
                <a:schemeClr val="tx1"/>
              </a:solidFill>
            </a:endParaRPr>
          </a:p>
          <a:p>
            <a:pPr algn="l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it-IT" b="1" dirty="0" smtClean="0">
                <a:solidFill>
                  <a:schemeClr val="tx1"/>
                </a:solidFill>
              </a:rPr>
              <a:t>ai sensi dell'art. 2 della L. 441/82 richiamato dall'art. 7 sesto </a:t>
            </a:r>
            <a:r>
              <a:rPr lang="it-IT" b="1" dirty="0" err="1" smtClean="0">
                <a:solidFill>
                  <a:schemeClr val="tx1"/>
                </a:solidFill>
              </a:rPr>
              <a:t>co</a:t>
            </a:r>
            <a:r>
              <a:rPr lang="it-IT" b="1" dirty="0" smtClean="0">
                <a:solidFill>
                  <a:schemeClr val="tx1"/>
                </a:solidFill>
              </a:rPr>
              <a:t>  6 della L. 515/1993 e succ. mod., che nella campagna elettorale per le elezioni  politiche del 26/05/2019</a:t>
            </a:r>
            <a:endParaRPr lang="it-IT" dirty="0" smtClean="0">
              <a:solidFill>
                <a:schemeClr val="tx1"/>
              </a:solidFill>
            </a:endParaRPr>
          </a:p>
          <a:p>
            <a:pPr algn="l"/>
            <a:r>
              <a:rPr lang="it-IT" dirty="0" smtClean="0">
                <a:solidFill>
                  <a:schemeClr val="tx1"/>
                </a:solidFill>
              </a:rPr>
              <a:t> </a:t>
            </a:r>
          </a:p>
          <a:p>
            <a:pPr lvl="0" algn="l">
              <a:buFont typeface="Wingdings" pitchFamily="2" charset="2"/>
              <a:buChar char="ü"/>
            </a:pPr>
            <a:r>
              <a:rPr lang="it-IT" dirty="0" smtClean="0">
                <a:solidFill>
                  <a:schemeClr val="tx1"/>
                </a:solidFill>
              </a:rPr>
              <a:t>  Non ho sostenuto alcuna spesa e non ho assunto obbligazioni;</a:t>
            </a:r>
          </a:p>
          <a:p>
            <a:pPr lvl="0" algn="l">
              <a:buFont typeface="Wingdings" pitchFamily="2" charset="2"/>
              <a:buChar char="ü"/>
            </a:pPr>
            <a:r>
              <a:rPr lang="it-IT" dirty="0" smtClean="0">
                <a:solidFill>
                  <a:schemeClr val="tx1"/>
                </a:solidFill>
              </a:rPr>
              <a:t>  Non ho ricevuto alcun contributo;</a:t>
            </a:r>
          </a:p>
          <a:p>
            <a:pPr lvl="0" algn="l">
              <a:buFont typeface="Wingdings" pitchFamily="2" charset="2"/>
              <a:buChar char="ü"/>
            </a:pPr>
            <a:endParaRPr lang="it-IT" dirty="0" smtClean="0">
              <a:solidFill>
                <a:schemeClr val="tx1"/>
              </a:solidFill>
            </a:endParaRPr>
          </a:p>
          <a:p>
            <a:r>
              <a:rPr lang="it-IT" b="1" dirty="0" smtClean="0">
                <a:solidFill>
                  <a:schemeClr val="tx1"/>
                </a:solidFill>
              </a:rPr>
              <a:t>INOLTRE </a:t>
            </a:r>
            <a:r>
              <a:rPr lang="it-IT" b="1" u="sng" dirty="0" smtClean="0">
                <a:solidFill>
                  <a:schemeClr val="tx1"/>
                </a:solidFill>
              </a:rPr>
              <a:t>DICHIARO</a:t>
            </a:r>
            <a:r>
              <a:rPr lang="it-IT" b="1" dirty="0" smtClean="0">
                <a:solidFill>
                  <a:schemeClr val="tx1"/>
                </a:solidFill>
              </a:rPr>
              <a:t>:</a:t>
            </a:r>
          </a:p>
          <a:p>
            <a:endParaRPr lang="it-IT" dirty="0" smtClean="0">
              <a:solidFill>
                <a:schemeClr val="tx1"/>
              </a:solidFill>
            </a:endParaRPr>
          </a:p>
          <a:p>
            <a:pPr algn="l"/>
            <a:r>
              <a:rPr lang="it-IT" dirty="0" smtClean="0">
                <a:solidFill>
                  <a:schemeClr val="tx1"/>
                </a:solidFill>
              </a:rPr>
              <a:t>      Non mi sono avvalso di nessun materiale o mezzo propagandistico messo a disposizione da partiti politici o liste.</a:t>
            </a:r>
          </a:p>
          <a:p>
            <a:endParaRPr lang="it-IT" dirty="0" smtClean="0">
              <a:solidFill>
                <a:schemeClr val="tx1"/>
              </a:solidFill>
            </a:endParaRPr>
          </a:p>
          <a:p>
            <a:r>
              <a:rPr lang="it-IT" sz="3700" b="1" dirty="0" smtClean="0">
                <a:solidFill>
                  <a:schemeClr val="tx1"/>
                </a:solidFill>
              </a:rPr>
              <a:t>O</a:t>
            </a:r>
          </a:p>
          <a:p>
            <a:endParaRPr lang="it-IT" dirty="0" smtClean="0">
              <a:solidFill>
                <a:schemeClr val="tx1"/>
              </a:solidFill>
            </a:endParaRPr>
          </a:p>
          <a:p>
            <a:pPr algn="l"/>
            <a:r>
              <a:rPr lang="it-IT" dirty="0" smtClean="0">
                <a:solidFill>
                  <a:schemeClr val="tx1"/>
                </a:solidFill>
              </a:rPr>
              <a:t>       Mi sono avvalso esclusivamente di mezzi propagandistici predisposti e messi a disposizione dal partito o dalla     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it-IT" dirty="0" smtClean="0">
                <a:solidFill>
                  <a:schemeClr val="tx1"/>
                </a:solidFill>
              </a:rPr>
              <a:t>        formazione politica della cui lista ho fatto parte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it-IT" b="1" i="1" dirty="0" smtClean="0">
                <a:solidFill>
                  <a:schemeClr val="tx1"/>
                </a:solidFill>
              </a:rPr>
              <a:t>	</a:t>
            </a:r>
            <a:r>
              <a:rPr lang="it-IT" b="1" i="1" u="sng" dirty="0" smtClean="0">
                <a:solidFill>
                  <a:schemeClr val="tx1"/>
                </a:solidFill>
              </a:rPr>
              <a:t>(Barrare le voci interessate)</a:t>
            </a:r>
            <a:endParaRPr lang="it-IT" dirty="0" smtClean="0">
              <a:solidFill>
                <a:schemeClr val="tx1"/>
              </a:solidFill>
            </a:endParaRPr>
          </a:p>
          <a:p>
            <a:pPr algn="l"/>
            <a:r>
              <a:rPr lang="it-IT" b="1" dirty="0" smtClean="0">
                <a:solidFill>
                  <a:schemeClr val="tx1"/>
                </a:solidFill>
              </a:rPr>
              <a:t> </a:t>
            </a:r>
            <a:endParaRPr lang="it-IT" dirty="0" smtClean="0">
              <a:solidFill>
                <a:schemeClr val="tx1"/>
              </a:solidFill>
            </a:endParaRPr>
          </a:p>
          <a:p>
            <a:pPr algn="l"/>
            <a:r>
              <a:rPr lang="it-IT" b="1" u="sng" dirty="0" smtClean="0">
                <a:solidFill>
                  <a:schemeClr val="tx1"/>
                </a:solidFill>
              </a:rPr>
              <a:t>"Sul mio onore affermo che la dichiarazione corrisponde al vero“</a:t>
            </a:r>
          </a:p>
          <a:p>
            <a:pPr algn="l"/>
            <a:endParaRPr lang="it-IT" dirty="0" smtClean="0">
              <a:solidFill>
                <a:schemeClr val="tx1"/>
              </a:solidFill>
            </a:endParaRPr>
          </a:p>
          <a:p>
            <a:pPr algn="l"/>
            <a:r>
              <a:rPr lang="it-IT" dirty="0" smtClean="0">
                <a:solidFill>
                  <a:schemeClr val="tx1"/>
                </a:solidFill>
              </a:rPr>
              <a:t> </a:t>
            </a:r>
          </a:p>
          <a:p>
            <a:pPr algn="l"/>
            <a:r>
              <a:rPr lang="it-IT" dirty="0" smtClean="0">
                <a:solidFill>
                  <a:schemeClr val="tx1"/>
                </a:solidFill>
              </a:rPr>
              <a:t>Luogo </a:t>
            </a:r>
            <a:r>
              <a:rPr lang="it-IT" dirty="0" err="1" smtClean="0">
                <a:solidFill>
                  <a:schemeClr val="tx1"/>
                </a:solidFill>
              </a:rPr>
              <a:t>…………………………………………………</a:t>
            </a:r>
            <a:r>
              <a:rPr lang="it-IT" dirty="0" smtClean="0">
                <a:solidFill>
                  <a:schemeClr val="tx1"/>
                </a:solidFill>
              </a:rPr>
              <a:t>.............   Data </a:t>
            </a:r>
            <a:r>
              <a:rPr lang="it-IT" dirty="0" err="1" smtClean="0">
                <a:solidFill>
                  <a:schemeClr val="tx1"/>
                </a:solidFill>
              </a:rPr>
              <a:t>……………………………………….……</a:t>
            </a:r>
            <a:endParaRPr lang="it-IT" dirty="0" smtClean="0">
              <a:solidFill>
                <a:schemeClr val="tx1"/>
              </a:solidFill>
            </a:endParaRPr>
          </a:p>
          <a:p>
            <a:pPr algn="l"/>
            <a:endParaRPr lang="it-IT" dirty="0" smtClean="0">
              <a:solidFill>
                <a:schemeClr val="tx1"/>
              </a:solidFill>
            </a:endParaRPr>
          </a:p>
          <a:p>
            <a:pPr algn="l"/>
            <a:r>
              <a:rPr lang="it-IT" dirty="0" smtClean="0">
                <a:solidFill>
                  <a:schemeClr val="tx1"/>
                </a:solidFill>
              </a:rPr>
              <a:t> </a:t>
            </a:r>
          </a:p>
          <a:p>
            <a:pPr algn="r"/>
            <a:r>
              <a:rPr lang="it-IT" dirty="0" smtClean="0">
                <a:solidFill>
                  <a:schemeClr val="tx1"/>
                </a:solidFill>
              </a:rPr>
              <a:t>(firma del candidato)  </a:t>
            </a:r>
            <a:r>
              <a:rPr lang="it-IT" dirty="0" err="1" smtClean="0">
                <a:solidFill>
                  <a:schemeClr val="tx1"/>
                </a:solidFill>
              </a:rPr>
              <a:t>………………………………………………………………………………………</a:t>
            </a:r>
            <a:r>
              <a:rPr lang="it-IT" dirty="0" smtClean="0">
                <a:solidFill>
                  <a:schemeClr val="tx1"/>
                </a:solidFill>
              </a:rPr>
              <a:t>..</a:t>
            </a:r>
            <a:r>
              <a:rPr lang="it-IT" dirty="0" err="1" smtClean="0">
                <a:solidFill>
                  <a:schemeClr val="tx1"/>
                </a:solidFill>
              </a:rPr>
              <a:t>………….……………………</a:t>
            </a:r>
            <a:r>
              <a:rPr lang="it-IT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it-IT" b="1" cap="small" dirty="0" smtClean="0">
                <a:solidFill>
                  <a:schemeClr val="tx1"/>
                </a:solidFill>
              </a:rPr>
              <a:t>					         </a:t>
            </a:r>
          </a:p>
          <a:p>
            <a:pPr algn="l"/>
            <a:r>
              <a:rPr lang="it-IT" b="1" cap="small" dirty="0" smtClean="0">
                <a:solidFill>
                  <a:schemeClr val="tx1"/>
                </a:solidFill>
              </a:rPr>
              <a:t>			 (</a:t>
            </a:r>
            <a:r>
              <a:rPr lang="it-IT" b="1" u="sng" cap="small" dirty="0" smtClean="0">
                <a:solidFill>
                  <a:schemeClr val="tx1"/>
                </a:solidFill>
              </a:rPr>
              <a:t>allegare copia documento di riconoscimento</a:t>
            </a:r>
            <a:r>
              <a:rPr lang="it-IT" b="1" dirty="0" smtClean="0">
                <a:solidFill>
                  <a:schemeClr val="tx1"/>
                </a:solidFill>
              </a:rPr>
              <a:t>)</a:t>
            </a:r>
            <a:endParaRPr lang="it-IT" dirty="0" smtClean="0">
              <a:solidFill>
                <a:schemeClr val="tx1"/>
              </a:solidFill>
            </a:endParaRPr>
          </a:p>
          <a:p>
            <a:pPr algn="l"/>
            <a:r>
              <a:rPr lang="it-IT" b="1" dirty="0" smtClean="0">
                <a:solidFill>
                  <a:schemeClr val="tx1"/>
                </a:solidFill>
              </a:rPr>
              <a:t> </a:t>
            </a:r>
            <a:endParaRPr lang="it-IT" dirty="0" smtClean="0">
              <a:solidFill>
                <a:schemeClr val="tx1"/>
              </a:solidFill>
            </a:endParaRPr>
          </a:p>
          <a:p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12" name="Rettangolo arrotondato 11"/>
          <p:cNvSpPr/>
          <p:nvPr/>
        </p:nvSpPr>
        <p:spPr>
          <a:xfrm flipV="1">
            <a:off x="260648" y="6012160"/>
            <a:ext cx="144016" cy="14401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Rettangolo arrotondato 13"/>
          <p:cNvSpPr/>
          <p:nvPr/>
        </p:nvSpPr>
        <p:spPr>
          <a:xfrm flipH="1">
            <a:off x="260648" y="6588224"/>
            <a:ext cx="144016" cy="14401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Rettangolo arrotondato 10"/>
          <p:cNvSpPr/>
          <p:nvPr/>
        </p:nvSpPr>
        <p:spPr>
          <a:xfrm>
            <a:off x="620688" y="3851920"/>
            <a:ext cx="144016" cy="144016"/>
          </a:xfrm>
          <a:prstGeom prst="roundRect">
            <a:avLst/>
          </a:prstGeom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Rettangolo arrotondato 12"/>
          <p:cNvSpPr/>
          <p:nvPr/>
        </p:nvSpPr>
        <p:spPr>
          <a:xfrm>
            <a:off x="620688" y="4139952"/>
            <a:ext cx="144016" cy="144016"/>
          </a:xfrm>
          <a:prstGeom prst="roundRect">
            <a:avLst/>
          </a:prstGeom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47</Words>
  <Application>Microsoft Office PowerPoint</Application>
  <PresentationFormat>Presentazione su schermo (4:3)</PresentationFormat>
  <Paragraphs>55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Collegio Regionale di Garanzia Elettorale presso la Corte d’Appello di Bologna - telefono 051 201406 - telefax 051 201848 - e-mail corege.ca.bologna@giustizia.it – pec . elettorale.ca.bologna@giustiziacert.it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Collegio Regionale di Garanzia Elettorale presso la Corte d’Appello di Bologna - telefono 051 201406 - telefax 051 201848 - e-mail corege.ca.bologna@giustizia.it – pec . lettorale.ca.bologna@giustiziacert.it  </dc:title>
  <dc:creator>Milena Marcadelli</dc:creator>
  <cp:lastModifiedBy>battistina.fini</cp:lastModifiedBy>
  <cp:revision>30</cp:revision>
  <dcterms:created xsi:type="dcterms:W3CDTF">2015-05-04T12:16:32Z</dcterms:created>
  <dcterms:modified xsi:type="dcterms:W3CDTF">2019-05-29T10:46:43Z</dcterms:modified>
</cp:coreProperties>
</file>